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IBM Plex Sans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Roboto-regular.fntdata"/><Relationship Id="rId27" Type="http://schemas.openxmlformats.org/officeDocument/2006/relationships/font" Target="fonts/IBMPlex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IBMPlex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IBMPlex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IBMPlex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a91b3b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a91b3b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e55efe0d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e55efe0d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5beef984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5beef984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452ba42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452ba42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5beef98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5beef98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452ba429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452ba429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5beef984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5beef984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5beef984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5beef984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5beef984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5beef984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5beef98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5beef98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5beef984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5beef98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5beef98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5beef98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2f9a61b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2f9a61b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2f9a61b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2f9a61b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2f9a61b2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2f9a61b2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2f9a61b2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2f9a61b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2f9a61b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2f9a61b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Relationship Id="rId4" Type="http://schemas.openxmlformats.org/officeDocument/2006/relationships/image" Target="../media/image20.gif"/><Relationship Id="rId5" Type="http://schemas.openxmlformats.org/officeDocument/2006/relationships/image" Target="../media/image15.gif"/><Relationship Id="rId6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ksergey.ru/timer/?t=300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latin typeface="IBM Plex Sans"/>
                <a:ea typeface="IBM Plex Sans"/>
                <a:cs typeface="IBM Plex Sans"/>
                <a:sym typeface="IBM Plex Sans"/>
              </a:rPr>
              <a:t>Продвинутая работа с исключениями в Java</a:t>
            </a:r>
            <a:endParaRPr b="1"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</a:t>
            </a:r>
            <a:r>
              <a:rPr lang="ru">
                <a:solidFill>
                  <a:schemeClr val="accent2"/>
                </a:solidFill>
              </a:rPr>
              <a:t> 3</a:t>
            </a:r>
            <a:br>
              <a:rPr lang="ru"/>
            </a:br>
            <a:endParaRPr sz="1000"/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266" name="Google Shape;266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ДЗ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2" name="Google Shape;272;p50"/>
          <p:cNvSpPr txBox="1"/>
          <p:nvPr>
            <p:ph idx="1" type="subTitle"/>
          </p:nvPr>
        </p:nvSpPr>
        <p:spPr>
          <a:xfrm>
            <a:off x="540000" y="1168500"/>
            <a:ext cx="8196000" cy="56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приложение, которое будет запрашивать у пользователя следующие данные в произвольном порядке, разделенные пробелом:Фамилия Имя Отчество дата_рождения номер_телефона пол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Форматы данных:фамилия, имя, отчество - строки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дата_рождения - строка формата dd.mm.yyyy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номер_телефона - целое беззнаковое число без форматирования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 - символ латиницей f или m.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Приложение должно проверить введенные данные по количеству. Если количество не совпадает с требуемым, вернуть код ошибки, обработать его и показать пользователю сообщение, что он ввел меньше и больше данных, чем требуется.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Приложение должно попытаться распарсить полученные значения и выделить из них требуемые параметры. Если форматы данных не совпадают, нужно бросить исключение, соответствующее типу проблемы. Можно использовать встроенные типы java и создать свои. Исключение должно быть корректно обработано, пользователю выведено сообщение с информацией, что именно неверно.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всё введено и обработано верно, должен создаться файл с названием, равным фамилии, в него в одну строку должны записаться полученные данные, вида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79" name="Google Shape;2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1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3" name="Google Shape;283;p51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290" name="Google Shape;290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было сложного на семинаре?</a:t>
            </a:r>
            <a:endParaRPr/>
          </a:p>
        </p:txBody>
      </p:sp>
      <p:sp>
        <p:nvSpPr>
          <p:cNvPr id="296" name="Google Shape;296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 3 вещи в комментариях, которым вы научились сегодня.</a:t>
            </a:r>
            <a:endParaRPr/>
          </a:p>
        </p:txBody>
      </p:sp>
      <p:sp>
        <p:nvSpPr>
          <p:cNvPr id="302" name="Google Shape;302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настроение?</a:t>
            </a:r>
            <a:endParaRPr/>
          </a:p>
        </p:txBody>
      </p:sp>
      <p:sp>
        <p:nvSpPr>
          <p:cNvPr id="308" name="Google Shape;308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работу!</a:t>
            </a:r>
            <a:endParaRPr/>
          </a:p>
        </p:txBody>
      </p:sp>
      <p:sp>
        <p:nvSpPr>
          <p:cNvPr id="314" name="Google Shape;314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0" name="Google Shape;210;p41"/>
          <p:cNvSpPr txBox="1"/>
          <p:nvPr>
            <p:ph idx="1" type="subTitle"/>
          </p:nvPr>
        </p:nvSpPr>
        <p:spPr>
          <a:xfrm>
            <a:off x="540000" y="1168500"/>
            <a:ext cx="78408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получить практические навыки в использовании ресурсного блока try-catch,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создании своих классов исключений,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прокидывании исключений выше по стеку вызовов.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/>
              <a:t>Квиз</a:t>
            </a:r>
            <a:endParaRPr sz="6700"/>
          </a:p>
        </p:txBody>
      </p:sp>
      <p:sp>
        <p:nvSpPr>
          <p:cNvPr id="217" name="Google Shape;217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Ссылка в чате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№0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3" name="Google Shape;223;p43"/>
          <p:cNvSpPr txBox="1"/>
          <p:nvPr>
            <p:ph idx="1" type="subTitle"/>
          </p:nvPr>
        </p:nvSpPr>
        <p:spPr>
          <a:xfrm>
            <a:off x="540000" y="1168500"/>
            <a:ext cx="27939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Перепишите следующий код, используя ресурсный try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200" y="152400"/>
            <a:ext cx="4965365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1" name="Google Shape;231;p44"/>
          <p:cNvSpPr txBox="1"/>
          <p:nvPr>
            <p:ph idx="1" type="subTitle"/>
          </p:nvPr>
        </p:nvSpPr>
        <p:spPr>
          <a:xfrm>
            <a:off x="540000" y="1168500"/>
            <a:ext cx="78285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метод doSomething(), который может быть источником одного из типов checked exceptions (тело самого метода прописывать не обязательно). Вызовите этот метод из main и обработайте в нем исключение, которое вызвал метод doSomething().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2" name="Google Shape;232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8" name="Google Shape;238;p45"/>
          <p:cNvSpPr txBox="1"/>
          <p:nvPr>
            <p:ph idx="1" type="subTitle"/>
          </p:nvPr>
        </p:nvSpPr>
        <p:spPr>
          <a:xfrm>
            <a:off x="540000" y="1168500"/>
            <a:ext cx="7828500" cy="20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класс Счетчик, у которого есть метод add(), увеличивающий значение внутренней int переменной на 1. Сделайте так, чтобы с объектом такого типа можно было работать в блоке try-with-resources. Подумайте, что должно происходить при закрытии этого ресурса? Напишите метод для проверки, закрыт ли ресурс. При попытке вызвать add() у закрытого ресурса, должен выброситься IOException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Голосуйте в чате</a:t>
            </a:r>
            <a:endParaRPr sz="3200"/>
          </a:p>
        </p:txBody>
      </p:sp>
      <p:sp>
        <p:nvSpPr>
          <p:cNvPr id="245" name="Google Shape;245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Установить таймер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46" name="Google Shape;2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3" y="543700"/>
            <a:ext cx="2587924" cy="21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2" name="Google Shape;252;p47"/>
          <p:cNvSpPr txBox="1"/>
          <p:nvPr>
            <p:ph idx="1" type="subTitle"/>
          </p:nvPr>
        </p:nvSpPr>
        <p:spPr>
          <a:xfrm>
            <a:off x="540000" y="1168500"/>
            <a:ext cx="78285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класс исключения, который будет выбрасываться при делении на 0. Исключение должно отображать понятное для пользователя сообщение об ошибке.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класс исключений, которое будет возникать при обращении к пустому элементу в массиве ссылочного типа. Исключение должно отображать понятное для пользователя сообщение об ошибке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класс исключения, которое будет возникать при попытке открыть несуществующий файл. Исключение должно отображать понятное для пользователя сообщение об ошибке.</a:t>
            </a: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9" name="Google Shape;259;p48"/>
          <p:cNvSpPr txBox="1"/>
          <p:nvPr>
            <p:ph idx="1" type="subTitle"/>
          </p:nvPr>
        </p:nvSpPr>
        <p:spPr>
          <a:xfrm>
            <a:off x="540000" y="1168500"/>
            <a:ext cx="7828500" cy="42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Напишите метод, на вход которого подаётся двумерный строковый массив размером 4х4. При подаче массива другого размера необходимо бросить исключение MyArraySizeException.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Далее метод должен пройтись по всем элементам массива, преобразовать в int и просуммировать. Если в каком-то элементе массива преобразование не удалось (например, в ячейке лежит символ или текст вместо числа), должно быть брошено исключение MyArrayDataException с детализацией, в какой именно ячейке лежат неверные данные.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методе main() вызвать полученный метод, обработать возможные исключения MyArraySizeException и MyArrayDataException и вывести результат расчета (сумму элементов, при условии что подали на вход корректный массив).</a:t>
            </a:r>
            <a:b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0" name="Google Shape;260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